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86058"/>
            <a:ext cx="8229600" cy="214314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ИНФОРМАЦИЯ О РАБОТЕ КОМИССИИ ПО ТРУДУ И ЗАНЯТОСТИ</a:t>
            </a:r>
            <a:r>
              <a:rPr lang="ru-RU" dirty="0" smtClean="0"/>
              <a:t>          Общественной молодёжной палаты  </a:t>
            </a:r>
            <a:r>
              <a:rPr lang="en-US" dirty="0" smtClean="0"/>
              <a:t>III</a:t>
            </a:r>
            <a:r>
              <a:rPr lang="ru-RU" dirty="0" smtClean="0"/>
              <a:t> состава</a:t>
            </a:r>
            <a:br>
              <a:rPr lang="ru-RU" dirty="0" smtClean="0"/>
            </a:br>
            <a:r>
              <a:rPr lang="ru-RU" dirty="0" smtClean="0"/>
              <a:t>при Тюменской областной Думе</a:t>
            </a:r>
            <a:br>
              <a:rPr lang="ru-RU" dirty="0" smtClean="0"/>
            </a:br>
            <a:r>
              <a:rPr lang="ru-RU" dirty="0" smtClean="0"/>
              <a:t>с апреля 2011 года по </a:t>
            </a:r>
            <a:r>
              <a:rPr lang="ru-RU" dirty="0" smtClean="0"/>
              <a:t>январь 2012 </a:t>
            </a:r>
            <a:r>
              <a:rPr lang="ru-RU" dirty="0" smtClean="0"/>
              <a:t>года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Явка членов комиссии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на заседания Палаты 52,66%</a:t>
            </a:r>
          </a:p>
          <a:p>
            <a:r>
              <a:rPr lang="ru-RU" sz="2800" dirty="0" smtClean="0"/>
              <a:t>на заседания Совета Палаты 100%</a:t>
            </a:r>
          </a:p>
          <a:p>
            <a:r>
              <a:rPr lang="ru-RU" sz="2800" dirty="0" smtClean="0"/>
              <a:t>на заседания комиссии 83,5%</a:t>
            </a:r>
          </a:p>
          <a:p>
            <a:endParaRPr lang="ru-RU" sz="2800" dirty="0"/>
          </a:p>
        </p:txBody>
      </p:sp>
      <p:pic>
        <p:nvPicPr>
          <p:cNvPr id="1026" name="Picture 2" descr="C:\Documents and Settings\1\Рабочий стол\палата\Заседание комиссии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786190"/>
            <a:ext cx="3524274" cy="2643206"/>
          </a:xfrm>
          <a:prstGeom prst="rect">
            <a:avLst/>
          </a:prstGeom>
          <a:noFill/>
        </p:spPr>
      </p:pic>
      <p:pic>
        <p:nvPicPr>
          <p:cNvPr id="1027" name="Picture 3" descr="C:\Documents and Settings\1\Рабочий стол\палата\Заседание комисси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857628"/>
            <a:ext cx="3524275" cy="264320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3287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Список мероприятий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которых члены комиссии принимали участие: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Круглый стол Тюменской и Курганской территориальных организаций профсоюза работников государственных учреждений и общественного обслуживания РФ «Молодёжное объединение профсоюзов: опыт становления и перспективы развития»</a:t>
            </a:r>
          </a:p>
          <a:p>
            <a:r>
              <a:rPr lang="ru-RU" dirty="0" smtClean="0"/>
              <a:t>Ежегодная областная конференция предпринимателей</a:t>
            </a:r>
          </a:p>
          <a:p>
            <a:r>
              <a:rPr lang="ru-RU" dirty="0" smtClean="0"/>
              <a:t>Совещание Центрального штаба ООО «Российские студенческие отряды», посвящённое старту летнего трудового семестра</a:t>
            </a:r>
          </a:p>
          <a:p>
            <a:r>
              <a:rPr lang="ru-RU" dirty="0" smtClean="0"/>
              <a:t>Встреча с членами комитета Тюменской областной Думы по социальной политике</a:t>
            </a:r>
          </a:p>
          <a:p>
            <a:r>
              <a:rPr lang="ru-RU" dirty="0" smtClean="0"/>
              <a:t>Выездное заседание комитета по социальной политике Тюменской областной Думы, посвящённое проблемам учреждений начального и среднего профессионального </a:t>
            </a:r>
            <a:r>
              <a:rPr lang="ru-RU" dirty="0" err="1" smtClean="0"/>
              <a:t>образованияВстреча</a:t>
            </a:r>
            <a:r>
              <a:rPr lang="ru-RU" dirty="0" smtClean="0"/>
              <a:t> с Министром образования и науки РФ, А.А. </a:t>
            </a:r>
            <a:r>
              <a:rPr lang="ru-RU" dirty="0" err="1" smtClean="0"/>
              <a:t>Фурсенко</a:t>
            </a:r>
            <a:r>
              <a:rPr lang="ru-RU" dirty="0" smtClean="0"/>
              <a:t> в рамках молодёжного клуба ОНФ</a:t>
            </a:r>
          </a:p>
          <a:p>
            <a:r>
              <a:rPr lang="ru-RU" dirty="0" smtClean="0"/>
              <a:t>Межрегиональная конференция региональных отделений ВПП «ЕДИНАЯ РОССИЯ» «Социально-экономическое развитие Урала» Собрание общественных объединений Тюменской области по выдвижению делегатов на конференцию УФО по формированию Общественной палаты РФ</a:t>
            </a:r>
          </a:p>
          <a:p>
            <a:r>
              <a:rPr lang="ru-RU" dirty="0" smtClean="0"/>
              <a:t>Межрегиональный форум молодёжи УФО «Актив-2011», площадки: «Молодые парламентарии и политики», «Молодые предприниматели»</a:t>
            </a:r>
          </a:p>
          <a:p>
            <a:r>
              <a:rPr lang="ru-RU" dirty="0" smtClean="0"/>
              <a:t>Участие в слёте профсоюзной молодёжи </a:t>
            </a:r>
            <a:r>
              <a:rPr lang="ru-RU" dirty="0" err="1" smtClean="0"/>
              <a:t>УрФО</a:t>
            </a:r>
            <a:r>
              <a:rPr lang="ru-RU" dirty="0" smtClean="0"/>
              <a:t> «Молодёжь за безопасный труд»</a:t>
            </a:r>
          </a:p>
          <a:p>
            <a:r>
              <a:rPr lang="ru-RU" dirty="0" smtClean="0"/>
              <a:t>Выездное совещание Студенческого Координационного Совета Тюменской области при Областном комитете профсоюза работников народного образования и науки РФ</a:t>
            </a:r>
          </a:p>
          <a:p>
            <a:r>
              <a:rPr lang="ru-RU" dirty="0" smtClean="0"/>
              <a:t>Всероссийский молодёжный профсоюзный форум: «Образование, занятость, самореализация»</a:t>
            </a:r>
          </a:p>
          <a:p>
            <a:r>
              <a:rPr lang="ru-RU" dirty="0" smtClean="0"/>
              <a:t>Митинг по поддержке активистов первичной профсоюзной организации ЗАО «</a:t>
            </a:r>
            <a:r>
              <a:rPr lang="ru-RU" dirty="0" err="1" smtClean="0"/>
              <a:t>Антипинский</a:t>
            </a:r>
            <a:r>
              <a:rPr lang="ru-RU" dirty="0" smtClean="0"/>
              <a:t> нефтеперерабатывающий завод»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/>
              <a:t>Список мероприятий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в которых члены комиссии были соорганизаторами и</a:t>
            </a:r>
            <a:br>
              <a:rPr lang="ru-RU" sz="3200" dirty="0" smtClean="0"/>
            </a:br>
            <a:r>
              <a:rPr lang="ru-RU" sz="3200" dirty="0" smtClean="0"/>
              <a:t>организовывали самостоятельно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428596" y="1785926"/>
            <a:ext cx="3686204" cy="446247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Межрегиональный молодёжный форум профсоюзного актива Тюменской области: «Активен я, активен профсоюз!»</a:t>
            </a:r>
          </a:p>
          <a:p>
            <a:r>
              <a:rPr lang="ru-RU" dirty="0" smtClean="0"/>
              <a:t>Проект-акция: «Молодые парламентарии детям» - встреча с мастером спорта по скалолазанию, Сергеем </a:t>
            </a:r>
            <a:r>
              <a:rPr lang="ru-RU" dirty="0" err="1" smtClean="0"/>
              <a:t>Абдрахмановым</a:t>
            </a:r>
            <a:r>
              <a:rPr lang="ru-RU" dirty="0" smtClean="0"/>
              <a:t>, мастер класс по скалолазанию, экскурсия в муниципальное автономное образовательное учреждение дополнительного образования детей Детско-юношеская спортивная школа «</a:t>
            </a:r>
            <a:r>
              <a:rPr lang="ru-RU" dirty="0" err="1" smtClean="0"/>
              <a:t>Алькор</a:t>
            </a:r>
            <a:r>
              <a:rPr lang="ru-RU" dirty="0" smtClean="0"/>
              <a:t>»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Содержимое 6" descr="Молодые парламентарии детям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357686" y="1285860"/>
            <a:ext cx="3671887" cy="2065436"/>
          </a:xfrm>
        </p:spPr>
      </p:pic>
      <p:pic>
        <p:nvPicPr>
          <p:cNvPr id="1026" name="Picture 2" descr="C:\Documents and Settings\1\Рабочий стол\палата\вместе мы сил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643314"/>
            <a:ext cx="3714776" cy="221457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144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Список коммерческих, общественных и государственных организаций,  с которыми осуществлялось взаимодействие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2071678"/>
            <a:ext cx="8686800" cy="428628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dirty="0" smtClean="0"/>
              <a:t>Тюменское межрегиональное объединение организаций профсоюзов «Тюменский </a:t>
            </a:r>
            <a:r>
              <a:rPr lang="ru-RU" dirty="0" err="1" smtClean="0"/>
              <a:t>облсовпроф</a:t>
            </a:r>
            <a:r>
              <a:rPr lang="ru-RU" dirty="0" smtClean="0"/>
              <a:t>»;</a:t>
            </a:r>
          </a:p>
          <a:p>
            <a:pPr lvl="0"/>
            <a:r>
              <a:rPr lang="ru-RU" dirty="0" smtClean="0"/>
              <a:t>Департамент по труду и занятости Тюменской области»;</a:t>
            </a:r>
          </a:p>
          <a:p>
            <a:pPr lvl="0"/>
            <a:r>
              <a:rPr lang="ru-RU" dirty="0" smtClean="0"/>
              <a:t>ТРО ВПП «ЕДИНАЯ РОССИЯ»;</a:t>
            </a:r>
          </a:p>
          <a:p>
            <a:pPr lvl="0"/>
            <a:r>
              <a:rPr lang="ru-RU" dirty="0" smtClean="0"/>
              <a:t>Фонд развития и поддержки предпринимательства в Тюменской области;</a:t>
            </a:r>
          </a:p>
          <a:p>
            <a:pPr lvl="0"/>
            <a:r>
              <a:rPr lang="ru-RU" dirty="0" smtClean="0"/>
              <a:t>Объединение работодателей Тюменской области;</a:t>
            </a:r>
          </a:p>
          <a:p>
            <a:pPr lvl="0"/>
            <a:r>
              <a:rPr lang="ru-RU" dirty="0" smtClean="0"/>
              <a:t>Тюменский областной штаб студенческих строительных отрядов;</a:t>
            </a:r>
          </a:p>
          <a:p>
            <a:pPr lvl="0"/>
            <a:r>
              <a:rPr lang="ru-RU" dirty="0" smtClean="0"/>
              <a:t>ГАУ ТО «Молодёжная биржа труда»; </a:t>
            </a:r>
          </a:p>
          <a:p>
            <a:pPr lvl="0"/>
            <a:r>
              <a:rPr lang="ru-RU" dirty="0" smtClean="0"/>
              <a:t>Координационный совет при Директоре Департамента социального развития - Заместителе Губернатора Тюменской области, О.А. </a:t>
            </a:r>
            <a:r>
              <a:rPr lang="ru-RU" dirty="0" err="1" smtClean="0"/>
              <a:t>Кузнечевских</a:t>
            </a:r>
            <a:r>
              <a:rPr lang="ru-RU" dirty="0" smtClean="0"/>
              <a:t> по развитию студенческих отрядов.</a:t>
            </a:r>
          </a:p>
          <a:p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3357562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Спасибо Вам за внимание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44</TotalTime>
  <Words>367</Words>
  <Application>Microsoft Office PowerPoint</Application>
  <PresentationFormat>Экран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Эркер</vt:lpstr>
      <vt:lpstr>ИНФОРМАЦИЯ О РАБОТЕ КОМИССИИ ПО ТРУДУ И ЗАНЯТОСТИ          Общественной молодёжной палаты  III состава при Тюменской областной Думе с апреля 2011 года по январь 2012 года </vt:lpstr>
      <vt:lpstr>Явка членов комиссии  </vt:lpstr>
      <vt:lpstr>Список мероприятий в которых члены комиссии принимали участие: </vt:lpstr>
      <vt:lpstr>Список мероприятий в которых члены комиссии были соорганизаторами и организовывали самостоятельно </vt:lpstr>
      <vt:lpstr>Список коммерческих, общественных и государственных организаций,  с которыми осуществлялось взаимодействие</vt:lpstr>
      <vt:lpstr>Спасибо Вам за внимание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О РАБОТЕ КОМИССИИ ПО ТРУДУ И ЗАНЯТОСТИ          Общественной молодёжной палаты  III состава при Тюменской областной Думе с апреля 2011 года по настоящее время </dc:title>
  <cp:lastModifiedBy>Conroe</cp:lastModifiedBy>
  <cp:revision>7</cp:revision>
  <dcterms:modified xsi:type="dcterms:W3CDTF">2012-02-05T07:11:42Z</dcterms:modified>
</cp:coreProperties>
</file>